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AF166D-6550-4BC5-B8A0-F4F71F587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0CBCFE0-DA48-4B43-9BBB-92DC3D468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AC5139A-9F49-42C2-82E3-0E4BE1776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D909C08-4DF3-4CA3-BA18-7D928A535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92F90DC-3694-4544-A4D3-79B06BAAF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214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ED63FD-3B29-444C-83D2-A94F90A20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29C2AD6-00D5-44A5-AAB5-6333DA5DF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994DE14-3A33-44FF-9E85-05E332AC7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37E893-39BF-4B13-9767-81F135E1C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B33DD68-729C-49F7-B0B1-89025C09D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256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753DF6A-8F6F-4B31-AE96-6D2930746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95A2725-5525-41AF-91B0-7AA6B0546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2DC99E4-9BB2-423C-8479-6F718681B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FFEB03B-F131-45B8-BB91-CB79B7A77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F512FED-AAE7-45A0-87EC-70D6618BB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179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335726-127F-4EA9-9FB7-EDDB0CD24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57CB3F1-2295-498D-9651-0079BFF5F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6B1A14F-126F-4143-A7AF-3ECBB1390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8A392E-7947-4613-85DC-11FFEF384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B2700AC-3ECD-401C-9AAF-4A27CFA80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466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0405C2-8896-4916-9282-BFEE5CFE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259CC36-0BCB-46DF-BD19-81ED12E6C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C04ABFE-EBF9-445F-9C5B-CDE15D626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E60B979-3B93-4933-96F5-68E0B24C2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FFC5F2C-CC21-424E-9C5F-24D9FE8A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374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CAEDF0-4660-43D2-B4C6-D29F812DC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DD8A7E-6C31-41B4-8CA7-D4EF72D5F6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3DF4D6E-FD5C-42F8-BCAD-5471E84F4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CA5B1EA-35B1-444A-944F-ACE138B61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64CB463-4DD6-454D-8DFB-331089171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6AB5FD2-4780-475E-8ADE-C90389597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995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F2AA23-941A-4BB8-9C1B-40B3640DE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870E5EF-1930-4F78-98AA-E2BB2FF37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4D86AB6-9A18-4F42-8156-77B74A8A8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43EA5A0-E660-4B91-B4C0-7A7832027A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3298A62-83A9-4359-85DA-F701B3A4D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10712C8-2CE0-4889-8D2B-BD135AF9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A0125C1-F4FE-4EDB-BC56-E1379A88D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F79A932-1730-4097-8A59-71A263E19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278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AB17D6-2CD5-4349-AE44-6DE156394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01509AF-66A4-456D-AA00-B1422ADEA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A655428-48B1-46B2-9AB0-6555B0BCE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E32DAE5-9795-4FE3-A0A7-010BD28E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792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648281B-2ED7-4223-BE7F-8D4E1954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7A7EDB7-8C11-4A79-8024-E95D67B63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9E74412-B307-4A28-A062-930F3EC1F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08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35B772-F3D8-49E1-88C6-C7DD0859B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2398A2-83E2-4141-9B92-8EC536282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5CB7069-2424-4734-B80F-CCE5FE6D7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088158C-AB43-4D6D-9115-74A5630E8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4529C4F-2CBB-4E89-8DB0-C3BC3A7DA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7AD4319-3CC9-4202-8005-9C9216DA4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051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CDBB90-BB76-433A-BB27-B0F438BFF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DAECF8A-7F98-4FF5-BF21-40923311C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2D5A7B8-6016-4EBA-A92A-87C2966CF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DA9328A-385A-4C3C-AD14-302E0CEF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7B0CFC-85A3-4F15-87B0-FB4F9293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B4F4628-9FB7-4175-96A2-719F89D8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28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13E3AE7-D39F-4873-A3B9-92F165457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42B8944-79E1-4D2D-8ADC-797AADA73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80A3494-61BF-4925-937F-2C7CE18DB2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9FFDA79-1F6F-4E27-8FD4-A393D4A37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7810C2A-D844-4A73-9842-C6C071274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27CD1BBA-1516-4066-9F23-AB0B67AE942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33"/>
            <a:ext cx="12192000" cy="685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00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E94211-1371-4764-81FB-AC398C914E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227D1AD-C388-4F4B-9219-50DEA0A1A4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4F9E925-9E84-491F-B638-8E6B79D64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2"/>
            <a:ext cx="12192000" cy="6854416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799FC309-788B-4010-B2AB-7780CED3DAB5}"/>
              </a:ext>
            </a:extLst>
          </p:cNvPr>
          <p:cNvSpPr/>
          <p:nvPr/>
        </p:nvSpPr>
        <p:spPr>
          <a:xfrm>
            <a:off x="2041525" y="4133850"/>
            <a:ext cx="10391775" cy="590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Authors’ Name</a:t>
            </a:r>
            <a:endParaRPr lang="ko-KR" altLang="en-US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FC12490F-286F-44D9-B039-03BEFE0C4ECA}"/>
              </a:ext>
            </a:extLst>
          </p:cNvPr>
          <p:cNvSpPr/>
          <p:nvPr/>
        </p:nvSpPr>
        <p:spPr>
          <a:xfrm>
            <a:off x="2041525" y="4668838"/>
            <a:ext cx="10391775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Institutions, Country</a:t>
            </a:r>
            <a:endParaRPr lang="ko-KR" altLang="en-US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1B4C8793-D69C-48AC-B6A8-D7C17BA645F1}"/>
              </a:ext>
            </a:extLst>
          </p:cNvPr>
          <p:cNvSpPr/>
          <p:nvPr/>
        </p:nvSpPr>
        <p:spPr>
          <a:xfrm>
            <a:off x="2041525" y="3429000"/>
            <a:ext cx="10391775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032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2A2CFF-76B8-4C67-9C49-C692D76704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0566400" y="6356350"/>
            <a:ext cx="1016000" cy="365125"/>
          </a:xfrm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>
              <a:defRPr/>
            </a:pPr>
            <a:fld id="{2258C30D-FB69-4AD4-8497-19370FA48E1F}" type="slidenum">
              <a:rPr lang="ko-KR" altLang="en-US" smtClean="0">
                <a:latin typeface="+mj-lt"/>
              </a:rPr>
              <a:pPr algn="r">
                <a:defRPr/>
              </a:pPr>
              <a:t>2</a:t>
            </a:fld>
            <a:endParaRPr lang="ko-KR" altLang="en-US" dirty="0">
              <a:latin typeface="+mj-lt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DF5DC445-B27B-40EE-BB22-C660919D58F7}"/>
              </a:ext>
            </a:extLst>
          </p:cNvPr>
          <p:cNvSpPr/>
          <p:nvPr/>
        </p:nvSpPr>
        <p:spPr>
          <a:xfrm>
            <a:off x="96838" y="476250"/>
            <a:ext cx="11976100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Background / aims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69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D0405D-4802-43B2-ADBD-59B4AF5B63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0566400" y="6356350"/>
            <a:ext cx="1016000" cy="365125"/>
          </a:xfrm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>
              <a:defRPr/>
            </a:pPr>
            <a:fld id="{2258C30D-FB69-4AD4-8497-19370FA48E1F}" type="slidenum">
              <a:rPr lang="ko-KR" altLang="en-US" smtClean="0">
                <a:latin typeface="+mj-lt"/>
              </a:rPr>
              <a:pPr algn="r">
                <a:defRPr/>
              </a:pPr>
              <a:t>3</a:t>
            </a:fld>
            <a:endParaRPr lang="ko-KR" altLang="en-US" dirty="0">
              <a:latin typeface="+mj-lt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EBD61669-BEB1-4275-B21C-C9BB83CFB9F9}"/>
              </a:ext>
            </a:extLst>
          </p:cNvPr>
          <p:cNvSpPr/>
          <p:nvPr/>
        </p:nvSpPr>
        <p:spPr>
          <a:xfrm>
            <a:off x="96838" y="476250"/>
            <a:ext cx="11976100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Methods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060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A3A757F-F873-47E9-A33B-E370BCBC51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0566400" y="6356350"/>
            <a:ext cx="1016000" cy="365125"/>
          </a:xfrm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>
              <a:defRPr/>
            </a:pPr>
            <a:fld id="{2258C30D-FB69-4AD4-8497-19370FA48E1F}" type="slidenum">
              <a:rPr lang="ko-KR" altLang="en-US" smtClean="0">
                <a:latin typeface="+mj-lt"/>
              </a:rPr>
              <a:pPr algn="r">
                <a:defRPr/>
              </a:pPr>
              <a:t>4</a:t>
            </a:fld>
            <a:endParaRPr lang="ko-KR" altLang="en-US" dirty="0">
              <a:latin typeface="+mj-lt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DA03766E-82E5-4F8B-9ADB-2929BCAAB092}"/>
              </a:ext>
            </a:extLst>
          </p:cNvPr>
          <p:cNvSpPr/>
          <p:nvPr/>
        </p:nvSpPr>
        <p:spPr>
          <a:xfrm>
            <a:off x="96838" y="476250"/>
            <a:ext cx="11976100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Results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201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858538D-AA36-4D22-BBF0-3826DE11B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0566400" y="6356350"/>
            <a:ext cx="1016000" cy="365125"/>
          </a:xfrm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>
              <a:defRPr/>
            </a:pPr>
            <a:fld id="{2258C30D-FB69-4AD4-8497-19370FA48E1F}" type="slidenum">
              <a:rPr lang="ko-KR" altLang="en-US" smtClean="0">
                <a:latin typeface="+mj-lt"/>
              </a:rPr>
              <a:pPr algn="r">
                <a:defRPr/>
              </a:pPr>
              <a:t>5</a:t>
            </a:fld>
            <a:endParaRPr lang="ko-KR" altLang="en-US" dirty="0">
              <a:latin typeface="+mj-lt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BEF8453B-2F3D-4E40-9370-E7BA5701D712}"/>
              </a:ext>
            </a:extLst>
          </p:cNvPr>
          <p:cNvSpPr/>
          <p:nvPr/>
        </p:nvSpPr>
        <p:spPr>
          <a:xfrm>
            <a:off x="96838" y="476250"/>
            <a:ext cx="11976100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Conclusions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14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와이드스크린</PresentationFormat>
  <Paragraphs>11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맑은 고딕</vt:lpstr>
      <vt:lpstr>Arial</vt:lpstr>
      <vt:lpstr>Calibri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 소희</dc:creator>
  <cp:lastModifiedBy>이 소희</cp:lastModifiedBy>
  <cp:revision>2</cp:revision>
  <dcterms:created xsi:type="dcterms:W3CDTF">2020-10-05T04:47:13Z</dcterms:created>
  <dcterms:modified xsi:type="dcterms:W3CDTF">2020-10-05T04:53:06Z</dcterms:modified>
</cp:coreProperties>
</file>